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201"/>
    <p:restoredTop sz="86400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598c817f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598c817f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oPdUpKZHjeg8--J01OWQPk5y5TruUd-/view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bbc.com/news/world-asia-china-557940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idx="4294967295"/>
          </p:nvPr>
        </p:nvSpPr>
        <p:spPr>
          <a:xfrm>
            <a:off x="1143000" y="0"/>
            <a:ext cx="6858000" cy="4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Night Images Reveal Many New Detention Sites in China’s Xinjiang Region </a:t>
            </a:r>
          </a:p>
        </p:txBody>
      </p:sp>
      <p:pic>
        <p:nvPicPr>
          <p:cNvPr id="56" name="Google Shape;56;p13" descr="This is an image of a newspaper article &quot;Night Images Reveal Many New Detention Sites in China's Xinjiang Region&quot;"/>
          <p:cNvPicPr preferRelativeResize="0"/>
          <p:nvPr/>
        </p:nvPicPr>
        <p:blipFill rotWithShape="1">
          <a:blip r:embed="rId3">
            <a:alphaModFix/>
          </a:blip>
          <a:srcRect t="1341"/>
          <a:stretch/>
        </p:blipFill>
        <p:spPr>
          <a:xfrm>
            <a:off x="2600362" y="476400"/>
            <a:ext cx="3943272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0" y="4746600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https://www.nytimes.com/2020/09/24/world/asia/china-muslims-xinjiang-detention.html?searchResultPosition=7 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'Their goal is to destroy everyone': Uighur camp detainees allege systematic rape</a:t>
            </a:r>
            <a:endParaRPr kumimoji="0" lang="en-US" sz="1100" b="0" i="0" u="sng" strike="noStrike" kern="0" cap="none" spc="0" normalizeH="0" baseline="0" noProof="0" dirty="0">
              <a:ln>
                <a:noFill/>
              </a:ln>
              <a:solidFill>
                <a:srgbClr val="115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https://www.bbc.com/news/world-asia-china-55794071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 descr="This is an image of a newspaper article &quot;'Their goal is to destroy everyone': Uighur camp detainees allege systematic rape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1825" y="523200"/>
            <a:ext cx="4840357" cy="431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Macintosh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Night Images Reveal Many New Detention Sites in China’s Xinjiang Region </vt:lpstr>
      <vt:lpstr>'Their goal is to destroy everyone': Uighur camp detainees allege systematic rape https://www.bbc.com/news/world-asia-china-55794071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Images Reveal Many New Detention Sites in China’s Xinjiang Region </dc:title>
  <cp:lastModifiedBy>Microsoft Office User</cp:lastModifiedBy>
  <cp:revision>1</cp:revision>
  <dcterms:modified xsi:type="dcterms:W3CDTF">2022-07-24T23:10:58Z</dcterms:modified>
</cp:coreProperties>
</file>